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1" r:id="rId2"/>
    <p:sldId id="276" r:id="rId3"/>
    <p:sldId id="285" r:id="rId4"/>
    <p:sldId id="262" r:id="rId5"/>
    <p:sldId id="264" r:id="rId6"/>
    <p:sldId id="300" r:id="rId7"/>
    <p:sldId id="268" r:id="rId8"/>
    <p:sldId id="298" r:id="rId9"/>
    <p:sldId id="269" r:id="rId10"/>
    <p:sldId id="301" r:id="rId11"/>
    <p:sldId id="289" r:id="rId12"/>
    <p:sldId id="272" r:id="rId13"/>
    <p:sldId id="271" r:id="rId14"/>
    <p:sldId id="302" r:id="rId15"/>
    <p:sldId id="284" r:id="rId1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80" d="100"/>
          <a:sy n="80" d="100"/>
        </p:scale>
        <p:origin x="1758" y="73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AAA78-229B-4C6D-B322-51193CF65D84}" type="datetimeFigureOut">
              <a:rPr lang="ru-RU" smtClean="0"/>
              <a:pPr/>
              <a:t>18.03.2025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C894E-AE41-4164-9381-7F90FE862A0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40151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AAA78-229B-4C6D-B322-51193CF65D84}" type="datetimeFigureOut">
              <a:rPr lang="ru-RU" smtClean="0"/>
              <a:pPr/>
              <a:t>18.03.2025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C894E-AE41-4164-9381-7F90FE862A0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53783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AAA78-229B-4C6D-B322-51193CF65D84}" type="datetimeFigureOut">
              <a:rPr lang="ru-RU" smtClean="0"/>
              <a:pPr/>
              <a:t>18.03.2025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C894E-AE41-4164-9381-7F90FE862A0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25430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AAA78-229B-4C6D-B322-51193CF65D84}" type="datetimeFigureOut">
              <a:rPr lang="ru-RU" smtClean="0"/>
              <a:pPr/>
              <a:t>18.03.2025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C894E-AE41-4164-9381-7F90FE862A0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27070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AAA78-229B-4C6D-B322-51193CF65D84}" type="datetimeFigureOut">
              <a:rPr lang="ru-RU" smtClean="0"/>
              <a:pPr/>
              <a:t>18.03.2025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C894E-AE41-4164-9381-7F90FE862A0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59938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AAA78-229B-4C6D-B322-51193CF65D84}" type="datetimeFigureOut">
              <a:rPr lang="ru-RU" smtClean="0"/>
              <a:pPr/>
              <a:t>18.03.2025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C894E-AE41-4164-9381-7F90FE862A0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10418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AAA78-229B-4C6D-B322-51193CF65D84}" type="datetimeFigureOut">
              <a:rPr lang="ru-RU" smtClean="0"/>
              <a:pPr/>
              <a:t>18.03.2025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C894E-AE41-4164-9381-7F90FE862A0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67101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AAA78-229B-4C6D-B322-51193CF65D84}" type="datetimeFigureOut">
              <a:rPr lang="ru-RU" smtClean="0"/>
              <a:pPr/>
              <a:t>18.03.2025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C894E-AE41-4164-9381-7F90FE862A0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01941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AAA78-229B-4C6D-B322-51193CF65D84}" type="datetimeFigureOut">
              <a:rPr lang="ru-RU" smtClean="0"/>
              <a:pPr/>
              <a:t>18.03.2025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C894E-AE41-4164-9381-7F90FE862A0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54448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AAA78-229B-4C6D-B322-51193CF65D84}" type="datetimeFigureOut">
              <a:rPr lang="ru-RU" smtClean="0"/>
              <a:pPr/>
              <a:t>18.03.2025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C894E-AE41-4164-9381-7F90FE862A0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76554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AAA78-229B-4C6D-B322-51193CF65D84}" type="datetimeFigureOut">
              <a:rPr lang="ru-RU" smtClean="0"/>
              <a:pPr/>
              <a:t>18.03.2025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C894E-AE41-4164-9381-7F90FE862A0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78712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9AAA78-229B-4C6D-B322-51193CF65D84}" type="datetimeFigureOut">
              <a:rPr lang="ru-RU" smtClean="0"/>
              <a:pPr/>
              <a:t>18.03.2025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6C894E-AE41-4164-9381-7F90FE862A0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28219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Объект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2510" y="526472"/>
            <a:ext cx="6973454" cy="3990110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ru-RU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«Яблоневый сад памяти</a:t>
            </a:r>
            <a:r>
              <a:rPr lang="ru-RU" sz="40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dirty="0"/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290" y="276726"/>
            <a:ext cx="5582653" cy="418699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27821" y="2129589"/>
            <a:ext cx="5887452" cy="4415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361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4050" y="280987"/>
            <a:ext cx="8286750" cy="6215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7433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845" y="417907"/>
            <a:ext cx="4898223" cy="367366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5961" y="3140868"/>
            <a:ext cx="4956176" cy="371713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1502" y="390520"/>
            <a:ext cx="4934740" cy="3701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275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2667000" y="-2667000"/>
            <a:ext cx="6858000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3212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3895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10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9895" y="2364205"/>
            <a:ext cx="7988968" cy="449379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2775" y="2133599"/>
            <a:ext cx="9140826" cy="2919663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Победный май 1945 года ассоциируется с огромным чувством всенародной радости, гордости и счастья, с ароматом цветущих яблонь, которые, казалось бы, сама природа подарила народу-победителю как символ возрождения и всенародного праздника.</a:t>
            </a: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AutoShape 6" descr="Picture backgroun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AutoShape 10" descr="https://ecocenter.rkomi.ru/uploads/images/banner-2_montajnaya-oblas_1736423334370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81" r="21254" b="23761"/>
          <a:stretch/>
        </p:blipFill>
        <p:spPr>
          <a:xfrm>
            <a:off x="9499619" y="160337"/>
            <a:ext cx="2259244" cy="2230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692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066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6843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Здание </a:t>
            </a:r>
            <a:r>
              <a:rPr lang="ru-RU" sz="40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Верхнефилатовской</a:t>
            </a:r>
            <a:r>
              <a:rPr lang="ru-RU" sz="40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школы, 40-е </a:t>
            </a:r>
            <a:r>
              <a:rPr lang="ru-RU" sz="40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г.г</a:t>
            </a:r>
            <a:r>
              <a:rPr lang="ru-RU" sz="40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40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8327" y="1393189"/>
            <a:ext cx="10275346" cy="5365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3299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64656"/>
            <a:ext cx="10515600" cy="812800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Дети –сироты, эвакуированные в поселок </a:t>
            </a:r>
            <a:r>
              <a:rPr lang="ru-RU" sz="24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Верхнефилатово</a:t>
            </a:r>
            <a:endParaRPr lang="ru-RU" sz="24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4" descr="дет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" t="2841" r="5902" b="15947"/>
          <a:stretch>
            <a:fillRect/>
          </a:stretch>
        </p:blipFill>
        <p:spPr bwMode="auto">
          <a:xfrm>
            <a:off x="1259433" y="942112"/>
            <a:ext cx="9135143" cy="5781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589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3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874602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Воспитатели, прибывшие с детьми</a:t>
            </a:r>
            <a:endParaRPr lang="ru-RU" sz="28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 descr="Рисунок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8368" y="780435"/>
            <a:ext cx="7575262" cy="5853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7648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3057" cy="6858594"/>
          </a:xfrm>
          <a:prstGeom prst="rect">
            <a:avLst/>
          </a:prstGeom>
        </p:spPr>
      </p:pic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1662545" y="274639"/>
            <a:ext cx="8754630" cy="1209675"/>
          </a:xfrm>
        </p:spPr>
        <p:txBody>
          <a:bodyPr>
            <a:normAutofit/>
          </a:bodyPr>
          <a:lstStyle/>
          <a:p>
            <a:pPr algn="ctr"/>
            <a:r>
              <a:rPr lang="ru-RU" altLang="ru-RU" sz="32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Встреча с воспитателем </a:t>
            </a:r>
            <a:br>
              <a:rPr lang="ru-RU" altLang="ru-RU" sz="32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32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Гриценко Елизаветой Ивановной</a:t>
            </a:r>
            <a:endParaRPr lang="ru-RU" altLang="ru-RU" sz="32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t="5470"/>
          <a:stretch/>
        </p:blipFill>
        <p:spPr>
          <a:xfrm rot="5400000">
            <a:off x="1343301" y="202559"/>
            <a:ext cx="3766955" cy="633046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23312" y="2993838"/>
            <a:ext cx="5738443" cy="3445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6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948" y="131111"/>
            <a:ext cx="5816714" cy="436253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/>
          <a:srcRect l="910" r="1" b="3504"/>
          <a:stretch/>
        </p:blipFill>
        <p:spPr>
          <a:xfrm rot="5400000">
            <a:off x="6774290" y="1634089"/>
            <a:ext cx="4545621" cy="5902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671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l="2140" t="11755" b="13381"/>
          <a:stretch/>
        </p:blipFill>
        <p:spPr>
          <a:xfrm rot="5400000">
            <a:off x="1051978" y="1034461"/>
            <a:ext cx="4154437" cy="5650129"/>
          </a:xfrm>
          <a:prstGeom prst="rect">
            <a:avLst/>
          </a:prstGeom>
        </p:spPr>
      </p:pic>
      <p:sp>
        <p:nvSpPr>
          <p:cNvPr id="6" name="AutoShape 2" descr="blob:https://web.telegram.org/9c5dcf65-e75d-4965-b3a1-681f61c2b94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/>
          <a:srcRect l="4983" r="12382"/>
          <a:stretch/>
        </p:blipFill>
        <p:spPr>
          <a:xfrm>
            <a:off x="6013069" y="304503"/>
            <a:ext cx="5468484" cy="3722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504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61746" y="167055"/>
            <a:ext cx="9850315" cy="918795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Коллектив Средней школы № 3, 1994 год</a:t>
            </a:r>
            <a:endParaRPr lang="ru-RU" sz="3200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2550" y="857112"/>
            <a:ext cx="8913299" cy="5853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722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1314</TotalTime>
  <Words>68</Words>
  <Application>Microsoft Office PowerPoint</Application>
  <PresentationFormat>Широкоэкранный</PresentationFormat>
  <Paragraphs>7</Paragraphs>
  <Slides>15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0" baseType="lpstr">
      <vt:lpstr>Arial</vt:lpstr>
      <vt:lpstr>Calibri</vt:lpstr>
      <vt:lpstr>Calibri Light</vt:lpstr>
      <vt:lpstr>Times New Roman</vt:lpstr>
      <vt:lpstr>Тема Office</vt:lpstr>
      <vt:lpstr>              «Яблоневый сад памяти» </vt:lpstr>
      <vt:lpstr>Презентация PowerPoint</vt:lpstr>
      <vt:lpstr>Здание Верхнефилатовской школы, 40-е г.г.</vt:lpstr>
      <vt:lpstr>Дети –сироты, эвакуированные в поселок Верхнефилатово</vt:lpstr>
      <vt:lpstr>Воспитатели, прибывшие с детьми</vt:lpstr>
      <vt:lpstr>Встреча с воспитателем  Гриценко Елизаветой Ивановной</vt:lpstr>
      <vt:lpstr>Презентация PowerPoint</vt:lpstr>
      <vt:lpstr>Презентация PowerPoint</vt:lpstr>
      <vt:lpstr>Коллектив Средней школы № 3, 1994 год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Победный май 1945 года ассоциируется с огромным чувством всенародной радости, гордости и счастья, с ароматом цветущих яблонь, которые, казалось бы, сама природа подарила народу-победителю как символ возрождения и всенародного праздника. 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СОШ2</dc:creator>
  <cp:lastModifiedBy>User</cp:lastModifiedBy>
  <cp:revision>87</cp:revision>
  <dcterms:created xsi:type="dcterms:W3CDTF">2022-02-01T13:15:20Z</dcterms:created>
  <dcterms:modified xsi:type="dcterms:W3CDTF">2025-03-18T06:05:38Z</dcterms:modified>
</cp:coreProperties>
</file>