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F3F94-8EC2-401E-8160-ED45C5F2BC0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77E0-AB87-47D8-B503-570CEE622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52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377E0-AB87-47D8-B503-570CEE6226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1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116632"/>
            <a:ext cx="8249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cap="none" normalizeH="0" baseline="0" dirty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03.12.2020 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09.00 до 17.00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«Горячая линия»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вопросам предоставления психолого-педагогической </a:t>
            </a:r>
          </a:p>
          <a:p>
            <a:pPr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поддержки детям-инвалидам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(3456) 25-77-49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Утенкова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Елена Юрьевна,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 структурного подразделения ПМПК 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МАУ «Центр ОДО «Образование» г. Тобольска»)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по вопросам предоставления образования детям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ограниченными возможностями здоровья и/или инвалидностью: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8 (3456) 22-60-08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(Шебанова Лариса Петровна,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начальник отдела общего и дошкольного образования 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Департамента по образованию Администрации города Тобольска).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81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 Windows</cp:lastModifiedBy>
  <cp:revision>18</cp:revision>
  <dcterms:created xsi:type="dcterms:W3CDTF">2020-11-12T13:24:47Z</dcterms:created>
  <dcterms:modified xsi:type="dcterms:W3CDTF">2021-10-21T04:39:23Z</dcterms:modified>
</cp:coreProperties>
</file>